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184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126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639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758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725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539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96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400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2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15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344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4CA7-6C7D-4D12-A4E0-41A3D72E844D}" type="datetimeFigureOut">
              <a:rPr lang="en-IE" smtClean="0"/>
              <a:t>06/01/2016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6F27-D715-4AF1-8023-96FD29D6EBB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652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i="1" u="sng" dirty="0" smtClean="0"/>
              <a:t>Write 4 points of info on each of these:</a:t>
            </a:r>
            <a:endParaRPr lang="en-IE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Write a brief note on the </a:t>
            </a:r>
            <a:r>
              <a:rPr lang="en-IE" sz="4000" b="1" dirty="0" smtClean="0"/>
              <a:t>Fire Safety (Domestic Furniture) Order 1988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What is </a:t>
            </a:r>
            <a:r>
              <a:rPr lang="en-IE" sz="4000" b="1" dirty="0" err="1" smtClean="0"/>
              <a:t>Proban</a:t>
            </a:r>
            <a:r>
              <a:rPr lang="en-IE" sz="4000" dirty="0" smtClean="0"/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What is the difference between a </a:t>
            </a:r>
            <a:r>
              <a:rPr lang="en-IE" sz="4000" b="1" dirty="0" smtClean="0"/>
              <a:t>permanent label </a:t>
            </a:r>
            <a:r>
              <a:rPr lang="en-IE" sz="4000" dirty="0" smtClean="0"/>
              <a:t>on household textiles vs a </a:t>
            </a:r>
            <a:r>
              <a:rPr lang="en-IE" sz="4000" b="1" dirty="0" smtClean="0"/>
              <a:t>swing label</a:t>
            </a:r>
            <a:r>
              <a:rPr lang="en-IE" sz="4000" dirty="0" smtClean="0"/>
              <a:t>? (4 points of info on </a:t>
            </a:r>
            <a:r>
              <a:rPr lang="en-IE" sz="4000" u="sng" dirty="0" smtClean="0"/>
              <a:t>each</a:t>
            </a:r>
            <a:r>
              <a:rPr lang="en-IE" sz="4000" dirty="0" smtClean="0"/>
              <a:t> label type)</a:t>
            </a:r>
          </a:p>
          <a:p>
            <a:pPr marL="742950" indent="-742950">
              <a:buFont typeface="+mj-lt"/>
              <a:buAutoNum type="arabicPeriod"/>
            </a:pPr>
            <a:endParaRPr lang="en-IE" sz="4000" dirty="0" smtClean="0"/>
          </a:p>
          <a:p>
            <a:pPr marL="742950" indent="-742950">
              <a:buFont typeface="+mj-lt"/>
              <a:buAutoNum type="arabicPeriod"/>
            </a:pP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29388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i="1" dirty="0" smtClean="0">
                <a:solidFill>
                  <a:srgbClr val="FF0000"/>
                </a:solidFill>
              </a:rPr>
              <a:t>Write a brief note on the Fire Safety (Domestic Furniture) Order 1988 (Amended 1995)</a:t>
            </a:r>
            <a:endParaRPr lang="en-IE" b="1" i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Protects consumers from risk of fire from textiles in the home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Covers: beds, upholstery </a:t>
            </a:r>
            <a:r>
              <a:rPr lang="en-IE" sz="4000" dirty="0" err="1" smtClean="0"/>
              <a:t>eg</a:t>
            </a:r>
            <a:r>
              <a:rPr lang="en-IE" sz="4000" dirty="0" smtClean="0"/>
              <a:t> sofas, cots, pillows </a:t>
            </a:r>
            <a:r>
              <a:rPr lang="en-IE" sz="4000" dirty="0" err="1" smtClean="0"/>
              <a:t>etc</a:t>
            </a:r>
            <a:endParaRPr lang="en-IE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Fillings must use CMHR (Combustion Modified High Resilience) Foam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Fabrics must under go a cigarette test &amp; a match test</a:t>
            </a:r>
          </a:p>
          <a:p>
            <a:pPr marL="742950" indent="-742950">
              <a:buFont typeface="+mj-lt"/>
              <a:buAutoNum type="arabicPeriod"/>
            </a:pPr>
            <a:endParaRPr lang="en-IE" sz="4000" dirty="0" smtClean="0"/>
          </a:p>
          <a:p>
            <a:pPr marL="742950" indent="-742950">
              <a:buFont typeface="+mj-lt"/>
              <a:buAutoNum type="arabicPeriod"/>
            </a:pP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4997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smtClean="0">
                <a:solidFill>
                  <a:srgbClr val="FF0000"/>
                </a:solidFill>
              </a:rPr>
              <a:t>What is </a:t>
            </a:r>
            <a:r>
              <a:rPr lang="en-IE" b="1" i="1" dirty="0" err="1" smtClean="0">
                <a:solidFill>
                  <a:srgbClr val="FF0000"/>
                </a:solidFill>
              </a:rPr>
              <a:t>Proban</a:t>
            </a:r>
            <a:r>
              <a:rPr lang="en-IE" b="1" i="1" dirty="0" smtClean="0">
                <a:solidFill>
                  <a:srgbClr val="FF0000"/>
                </a:solidFill>
              </a:rPr>
              <a:t>?</a:t>
            </a:r>
            <a:endParaRPr lang="en-IE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A flame retardant finish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Used on cotton &amp; cellulose fabrics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Protects fabric by adding an invisible layer of phosphorus &amp; nitrogen to the fibre</a:t>
            </a:r>
          </a:p>
          <a:p>
            <a:pPr marL="742950" indent="-742950">
              <a:buFont typeface="+mj-lt"/>
              <a:buAutoNum type="arabicPeriod"/>
            </a:pPr>
            <a:r>
              <a:rPr lang="en-IE" sz="4000" dirty="0" smtClean="0"/>
              <a:t>If ignited (</a:t>
            </a:r>
            <a:r>
              <a:rPr lang="en-IE" sz="4000" dirty="0" err="1" smtClean="0"/>
              <a:t>eg</a:t>
            </a:r>
            <a:r>
              <a:rPr lang="en-IE" sz="4000" dirty="0" smtClean="0"/>
              <a:t> </a:t>
            </a:r>
            <a:r>
              <a:rPr lang="en-IE" sz="4000" dirty="0"/>
              <a:t>a</a:t>
            </a:r>
            <a:r>
              <a:rPr lang="en-IE" sz="4000" dirty="0" smtClean="0"/>
              <a:t> spark) fabric will not melt, smoulder and the flame will extinguish 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5676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3253"/>
            <a:ext cx="10515600" cy="1325563"/>
          </a:xfrm>
        </p:spPr>
        <p:txBody>
          <a:bodyPr>
            <a:noAutofit/>
          </a:bodyPr>
          <a:lstStyle/>
          <a:p>
            <a:r>
              <a:rPr lang="en-IE" sz="3200" b="1" i="1" dirty="0" smtClean="0">
                <a:solidFill>
                  <a:srgbClr val="FF0000"/>
                </a:solidFill>
              </a:rPr>
              <a:t>What is the difference between a permanent label on household textiles vs a swing label? (4 points of info on </a:t>
            </a:r>
            <a:r>
              <a:rPr lang="en-IE" sz="3200" b="1" i="1" u="sng" dirty="0" smtClean="0">
                <a:solidFill>
                  <a:srgbClr val="FF0000"/>
                </a:solidFill>
              </a:rPr>
              <a:t>each</a:t>
            </a:r>
            <a:r>
              <a:rPr lang="en-IE" sz="3200" b="1" i="1" dirty="0" smtClean="0">
                <a:solidFill>
                  <a:srgbClr val="FF0000"/>
                </a:solidFill>
              </a:rPr>
              <a:t> label type)</a:t>
            </a:r>
            <a:endParaRPr lang="en-IE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36483" y="1627626"/>
            <a:ext cx="5783317" cy="46912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b="1" u="sng" dirty="0" smtClean="0"/>
              <a:t>Permanent label:</a:t>
            </a:r>
          </a:p>
          <a:p>
            <a:r>
              <a:rPr lang="en-IE" dirty="0" smtClean="0"/>
              <a:t>Usually stitched to the fabric</a:t>
            </a:r>
          </a:p>
          <a:p>
            <a:r>
              <a:rPr lang="en-IE" dirty="0" smtClean="0"/>
              <a:t>Should contains details about the manufacturer: name, address, identification number</a:t>
            </a:r>
          </a:p>
          <a:p>
            <a:r>
              <a:rPr lang="en-IE" dirty="0" smtClean="0"/>
              <a:t>Should contains details about the product: type of filling &amp; cover material, type of fire retardant</a:t>
            </a:r>
          </a:p>
          <a:p>
            <a:r>
              <a:rPr lang="en-IE" dirty="0" smtClean="0"/>
              <a:t>Should say: ‘carelessness causes fire’</a:t>
            </a:r>
          </a:p>
          <a:p>
            <a:r>
              <a:rPr lang="en-IE" dirty="0" smtClean="0"/>
              <a:t>Can be long or short label</a:t>
            </a:r>
          </a:p>
          <a:p>
            <a:r>
              <a:rPr lang="en-IE" dirty="0" smtClean="0"/>
              <a:t>Regulations are implemented by the </a:t>
            </a:r>
            <a:r>
              <a:rPr lang="en-IE" dirty="0" err="1" smtClean="0"/>
              <a:t>Dept</a:t>
            </a:r>
            <a:r>
              <a:rPr lang="en-IE" dirty="0" smtClean="0"/>
              <a:t> of Enterprise, Trade &amp; employment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199" y="1627626"/>
            <a:ext cx="5683469" cy="46912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b="1" u="sng" dirty="0" smtClean="0"/>
              <a:t>Swing Label:</a:t>
            </a:r>
          </a:p>
          <a:p>
            <a:r>
              <a:rPr lang="en-IE" dirty="0" smtClean="0"/>
              <a:t>Have highly visible red or green borders, either square or triangular</a:t>
            </a:r>
          </a:p>
          <a:p>
            <a:r>
              <a:rPr lang="en-IE" dirty="0" smtClean="0"/>
              <a:t>Square: (green) both filling &amp; cover fabric meet regulations fully</a:t>
            </a:r>
          </a:p>
          <a:p>
            <a:r>
              <a:rPr lang="en-IE" dirty="0" smtClean="0"/>
              <a:t>Triangular: (red) filling meets requirements but cover is not match resistant</a:t>
            </a:r>
          </a:p>
          <a:p>
            <a:r>
              <a:rPr lang="en-IE" dirty="0" smtClean="0"/>
              <a:t>A special fire retardant </a:t>
            </a:r>
            <a:r>
              <a:rPr lang="en-IE" dirty="0" err="1" smtClean="0"/>
              <a:t>interliner</a:t>
            </a:r>
            <a:r>
              <a:rPr lang="en-IE" dirty="0" smtClean="0"/>
              <a:t> has been fitted instead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63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Write 4 points of info on each of these:</vt:lpstr>
      <vt:lpstr>Write a brief note on the Fire Safety (Domestic Furniture) Order 1988 (Amended 1995)</vt:lpstr>
      <vt:lpstr>What is Proban?</vt:lpstr>
      <vt:lpstr>What is the difference between a permanent label on household textiles vs a swing label? (4 points of info on each label type)</vt:lpstr>
    </vt:vector>
  </TitlesOfParts>
  <Company>LMETB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4 points of info on each of these:</dc:title>
  <dc:creator>Caroline Barry</dc:creator>
  <cp:lastModifiedBy>Caroline Barry</cp:lastModifiedBy>
  <cp:revision>5</cp:revision>
  <dcterms:created xsi:type="dcterms:W3CDTF">2016-01-06T09:39:17Z</dcterms:created>
  <dcterms:modified xsi:type="dcterms:W3CDTF">2016-01-06T10:30:19Z</dcterms:modified>
</cp:coreProperties>
</file>